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9D8"/>
    <a:srgbClr val="45807F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80" y="66"/>
      </p:cViewPr>
      <p:guideLst>
        <p:guide orient="horz" pos="436"/>
        <p:guide pos="43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40419-B0D4-4696-82CC-C455B610DB4D}" type="datetimeFigureOut">
              <a:rPr lang="en-GB" smtClean="0"/>
              <a:t>01/05/2015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98DA4-B5CC-4515-9954-19711E980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3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98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923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459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057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05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D9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349549"/>
            <a:ext cx="9144000" cy="513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504216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2015 AQA. Created by Teachit for AQA.</a:t>
            </a:r>
            <a:endParaRPr lang="en-GB" sz="1000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4954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23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85800" y="1536700"/>
            <a:ext cx="7772400" cy="2413000"/>
          </a:xfrm>
          <a:prstGeom prst="rect">
            <a:avLst/>
          </a:prstGeom>
          <a:solidFill>
            <a:srgbClr val="45807F"/>
          </a:solidFill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6000" b="1" dirty="0" smtClean="0">
                <a:solidFill>
                  <a:srgbClr val="B9D9D8"/>
                </a:solidFill>
                <a:latin typeface="Trebuchet MS" panose="020B0603020202020204" pitchFamily="34" charset="0"/>
              </a:rPr>
              <a:t>What am I?</a:t>
            </a:r>
          </a:p>
          <a:p>
            <a:pPr algn="ctr"/>
            <a:endParaRPr lang="en-GB" sz="2800" dirty="0" smtClean="0">
              <a:solidFill>
                <a:srgbClr val="B9D9D8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GB" sz="2800" dirty="0" smtClean="0">
                <a:solidFill>
                  <a:srgbClr val="B9D9D8"/>
                </a:solidFill>
                <a:latin typeface="Trebuchet MS" panose="020B0603020202020204" pitchFamily="34" charset="0"/>
              </a:rPr>
              <a:t>Plenary activity</a:t>
            </a:r>
            <a:endParaRPr lang="en-GB" sz="2800" dirty="0">
              <a:solidFill>
                <a:srgbClr val="B9D9D8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75212" y="18502"/>
            <a:ext cx="5768788" cy="438698"/>
          </a:xfrm>
          <a:prstGeom prst="rect">
            <a:avLst/>
          </a:prstGeom>
        </p:spPr>
        <p:txBody>
          <a:bodyPr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GB" sz="2400" dirty="0" smtClean="0">
                <a:solidFill>
                  <a:srgbClr val="45807F"/>
                </a:solidFill>
                <a:latin typeface="Trebuchet MS" panose="020B0603020202020204" pitchFamily="34" charset="0"/>
              </a:rPr>
              <a:t>6.1: Artificial photosynthesis (1)</a:t>
            </a:r>
            <a:endParaRPr lang="en-GB" sz="2400" dirty="0">
              <a:solidFill>
                <a:srgbClr val="45807F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12" b="19312"/>
          <a:stretch/>
        </p:blipFill>
        <p:spPr bwMode="auto">
          <a:xfrm>
            <a:off x="8061922" y="6429232"/>
            <a:ext cx="963475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756" y="6429232"/>
            <a:ext cx="1231281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84213" y="728663"/>
            <a:ext cx="7813728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dirty="0"/>
              <a:t>You will be given 5 clues to help you work out ‘what I am</a:t>
            </a:r>
            <a:r>
              <a:rPr lang="en-GB" dirty="0" smtClean="0"/>
              <a:t>’.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/>
              <a:t>I am …</a:t>
            </a:r>
          </a:p>
          <a:p>
            <a:endParaRPr lang="en-GB" dirty="0" smtClean="0"/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en-GB" dirty="0"/>
              <a:t>an element</a:t>
            </a:r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endParaRPr lang="en-GB" dirty="0"/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en-GB" dirty="0"/>
              <a:t>a metal</a:t>
            </a:r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endParaRPr lang="en-GB" dirty="0" smtClean="0"/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en-GB" dirty="0"/>
              <a:t>in Group 7 of the Periodic Table</a:t>
            </a:r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endParaRPr lang="en-GB" dirty="0" smtClean="0"/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en-GB" dirty="0"/>
              <a:t>a catalyst in photosynthesis</a:t>
            </a:r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endParaRPr lang="en-GB" dirty="0" smtClean="0"/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en-GB" dirty="0"/>
              <a:t>a rhyme with </a:t>
            </a:r>
            <a:r>
              <a:rPr lang="en-GB" dirty="0" err="1"/>
              <a:t>pekinese</a:t>
            </a:r>
            <a:r>
              <a:rPr lang="en-GB" dirty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375212" y="18502"/>
            <a:ext cx="5768788" cy="438698"/>
          </a:xfrm>
          <a:prstGeom prst="rect">
            <a:avLst/>
          </a:prstGeom>
        </p:spPr>
        <p:txBody>
          <a:bodyPr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GB" sz="2400" dirty="0" smtClean="0">
                <a:solidFill>
                  <a:srgbClr val="45807F"/>
                </a:solidFill>
                <a:latin typeface="Trebuchet MS" panose="020B0603020202020204" pitchFamily="34" charset="0"/>
              </a:rPr>
              <a:t>6.1: Artificial photosynthesis (1)</a:t>
            </a:r>
            <a:endParaRPr lang="en-GB" sz="2400" dirty="0">
              <a:solidFill>
                <a:srgbClr val="45807F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0152" y="2610114"/>
            <a:ext cx="2232248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manganese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940152" y="2385526"/>
            <a:ext cx="2232248" cy="1077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Click for answer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4931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uiExpand="1" build="p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84213" y="728663"/>
            <a:ext cx="7813728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dirty="0"/>
              <a:t>You will be given 5 clues to help you work out ‘what I am</a:t>
            </a:r>
            <a:r>
              <a:rPr lang="en-GB" dirty="0" smtClean="0"/>
              <a:t>’.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/>
              <a:t>I am …</a:t>
            </a:r>
          </a:p>
          <a:p>
            <a:endParaRPr lang="en-GB" dirty="0" smtClean="0"/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en-GB" dirty="0"/>
              <a:t>an element</a:t>
            </a:r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endParaRPr lang="en-GB" dirty="0"/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en-GB" dirty="0"/>
              <a:t>a non-metal</a:t>
            </a:r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endParaRPr lang="en-GB" dirty="0" smtClean="0"/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en-GB" dirty="0"/>
              <a:t>closely related to graphene</a:t>
            </a:r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endParaRPr lang="en-GB" dirty="0" smtClean="0"/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en-GB" dirty="0"/>
              <a:t>able to form two compounds with oxygen</a:t>
            </a:r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endParaRPr lang="en-GB" dirty="0" smtClean="0"/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en-GB" dirty="0" smtClean="0"/>
              <a:t>a </a:t>
            </a:r>
            <a:r>
              <a:rPr lang="en-GB" dirty="0"/>
              <a:t>substance whose name has 2 vowels and 4 consonants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375212" y="18502"/>
            <a:ext cx="5768788" cy="438698"/>
          </a:xfrm>
          <a:prstGeom prst="rect">
            <a:avLst/>
          </a:prstGeom>
        </p:spPr>
        <p:txBody>
          <a:bodyPr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GB" sz="2400" dirty="0" smtClean="0">
                <a:solidFill>
                  <a:srgbClr val="45807F"/>
                </a:solidFill>
                <a:latin typeface="Trebuchet MS" panose="020B0603020202020204" pitchFamily="34" charset="0"/>
              </a:rPr>
              <a:t>6.1: Artificial photosynthesis (1)</a:t>
            </a:r>
            <a:endParaRPr lang="en-GB" sz="2400" dirty="0">
              <a:solidFill>
                <a:srgbClr val="45807F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0152" y="2610114"/>
            <a:ext cx="2232248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carbon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40152" y="2385526"/>
            <a:ext cx="2232248" cy="1077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Click for answer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2154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uiExpand="1" build="p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84213" y="728663"/>
            <a:ext cx="7813728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dirty="0"/>
              <a:t>You will be given 5 clues to help you work out ‘what I am</a:t>
            </a:r>
            <a:r>
              <a:rPr lang="en-GB" dirty="0" smtClean="0"/>
              <a:t>’.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/>
              <a:t>I am …</a:t>
            </a:r>
          </a:p>
          <a:p>
            <a:endParaRPr lang="en-GB" dirty="0" smtClean="0"/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en-GB" dirty="0"/>
              <a:t>a compound</a:t>
            </a:r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endParaRPr lang="en-GB" dirty="0"/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en-GB" dirty="0"/>
              <a:t>a solvent</a:t>
            </a:r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endParaRPr lang="en-GB" dirty="0" smtClean="0"/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en-GB" dirty="0"/>
              <a:t>a substance that expands when I solidify</a:t>
            </a:r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endParaRPr lang="en-GB" dirty="0" smtClean="0"/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en-GB" dirty="0"/>
              <a:t>able to move into cells by osmosis</a:t>
            </a:r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endParaRPr lang="en-GB" dirty="0" smtClean="0"/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en-GB" dirty="0"/>
              <a:t>a substance whose name can precede </a:t>
            </a:r>
            <a:r>
              <a:rPr lang="en-GB" dirty="0" smtClean="0"/>
              <a:t>-</a:t>
            </a:r>
            <a:r>
              <a:rPr lang="en-GB" dirty="0"/>
              <a:t>lily, -fall and -tight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375212" y="18502"/>
            <a:ext cx="5768788" cy="438698"/>
          </a:xfrm>
          <a:prstGeom prst="rect">
            <a:avLst/>
          </a:prstGeom>
        </p:spPr>
        <p:txBody>
          <a:bodyPr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GB" sz="2400" dirty="0" smtClean="0">
                <a:solidFill>
                  <a:srgbClr val="45807F"/>
                </a:solidFill>
                <a:latin typeface="Trebuchet MS" panose="020B0603020202020204" pitchFamily="34" charset="0"/>
              </a:rPr>
              <a:t>6.1: Artificial photosynthesis (1)</a:t>
            </a:r>
            <a:endParaRPr lang="en-GB" sz="2400" dirty="0">
              <a:solidFill>
                <a:srgbClr val="45807F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0152" y="2610114"/>
            <a:ext cx="2232248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water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940152" y="2385526"/>
            <a:ext cx="2232248" cy="1077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Click for answer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6458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uiExpand="1" build="p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Teachit Scien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5807F"/>
      </a:accent1>
      <a:accent2>
        <a:srgbClr val="0064A2"/>
      </a:accent2>
      <a:accent3>
        <a:srgbClr val="DCECEC"/>
      </a:accent3>
      <a:accent4>
        <a:srgbClr val="0080CC"/>
      </a:accent4>
      <a:accent5>
        <a:srgbClr val="45807F"/>
      </a:accent5>
      <a:accent6>
        <a:srgbClr val="DDF2FF"/>
      </a:accent6>
      <a:hlink>
        <a:srgbClr val="63AAAA"/>
      </a:hlink>
      <a:folHlink>
        <a:srgbClr val="0080CC"/>
      </a:folHlink>
    </a:clrScheme>
    <a:fontScheme name="Custom 2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22BBFB1-FD47-44F1-A456-322815425CFE}" vid="{81625C11-0D6E-4585-8533-39BA7650EE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AQA powerpoint NEW</Template>
  <TotalTime>211</TotalTime>
  <Words>183</Words>
  <Application>Microsoft Office PowerPoint</Application>
  <PresentationFormat>On-screen Show (4:3)</PresentationFormat>
  <Paragraphs>59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AQA</dc:creator>
  <cp:lastModifiedBy>Fran Hamilton</cp:lastModifiedBy>
  <cp:revision>13</cp:revision>
  <dcterms:created xsi:type="dcterms:W3CDTF">2015-03-10T16:39:09Z</dcterms:created>
  <dcterms:modified xsi:type="dcterms:W3CDTF">2015-05-01T09:02:57Z</dcterms:modified>
</cp:coreProperties>
</file>